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21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9FFC5-4282-404E-B5C5-80420D6FA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5C99F0-762B-FEFA-839C-6DB553788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19B3E-FAD5-21F0-BE8F-AF97921B8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FEA0F-1B00-E9B0-3B5C-029D6383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950A1-AFA2-3448-4A2B-C95E458D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299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0A30A-4104-2024-6EF8-C4F30EEC6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5BEA3F-1EC1-D064-6977-961419D59E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AC885-68DD-84A0-5BE6-9C4B62C60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35C95-0651-68D3-8D70-35AD0BD8C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A8D2A-8246-B197-364B-618274DF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78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AE15EF-1989-8EAE-33CE-15D7AF9B1D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AC77F8-97E9-FDC8-247A-E47349569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CCA86-28D5-EB37-DA7A-279DBAB07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3A7B9-9265-53CB-9245-1EDD1628D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08809-D71F-BD3E-8D52-2344AC40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66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90598-4EED-F1F7-B102-802B20731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E3273-B541-474A-4472-BB8E0A9CD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68A4-7779-25D4-59B8-BF8261F0F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C7419-5F85-3798-124C-ABEA984C5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F62F8-AC4D-298E-5BB3-0A235C8CE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75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2C533-FF0A-7913-C928-B318C0D11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C602A-9E31-3D23-7949-7BB54E1C1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67078-8CDB-A9DB-845B-9B279043E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5D7C6-C040-1170-74D8-932C8903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55703-95A1-6712-0F61-5E97895AB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8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409F8-D4B2-7A1E-48C8-E58BE94D1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8B2A9-FB9A-88CD-C045-73D4D699FC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F35441-D4BE-D2ED-FCB8-0DB1B1530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AE2D8-0144-26FE-E294-0EA4C9D25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D1A900-66F8-57B5-6759-77A105F0C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A61C6-D454-D204-7CCE-D99B2F7E0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91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48060-F7C7-4D14-229C-A55ACC705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E0FDA-288C-477B-F3F9-8CB13DBAB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91B036-1618-F9E8-1365-9D5820CEE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C59501-B03F-E6EC-3444-0B1EDDAF11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5DB44E-8D2A-194C-09E8-26AC0CAB99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DF2571-66DD-767E-B047-EB4A5F44C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643AD-7055-70A1-58CF-2750F4017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9312D5-A79D-6CE1-2BDC-253897CB0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38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A1410-B89A-9FB4-FB47-16A347398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A5A0F2-068E-EAE3-5F35-4412B70B7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091A5-EEE6-8339-BFF7-035BE7962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9D006A-9670-132B-7E28-602BF7FCE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157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73F264-6142-2108-5013-96DBBD1E9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74CC7E-C978-6E05-7D78-306701C4D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07F639-56C2-FF0B-ACB9-503C89F03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5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7429D-1FC3-BFE9-270F-8E92FB7B0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CF770-D6F8-B3E1-6554-5F2614E4C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39A74-DA6D-6CF1-FE77-C07155074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DF837-D49E-7B6C-0927-A6D55C762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AB0F9-376C-411E-2CD4-B8A70859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5A50E-D6DD-A36A-1B99-097F1430F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06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4382-F8F4-EBEB-8D34-6ABCCEAAC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6A8B9C-07CF-162D-E172-87020355B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0626D-A7BF-475F-E9CE-43561A573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A9E47C-3CD4-8063-B553-CF451B607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1075C8-D7C2-828A-45FD-644F9A2EE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8AC34-AFDA-A03F-CB96-8107C4BD4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981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83912C-151E-2901-C2EB-D6ABED041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466E10-ACCF-0BC1-AB07-1E19DC172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7E3FA-8BC8-D209-02F4-27584334E2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2E1776-9576-4609-B31C-FAB4DA79C46E}" type="datetimeFigureOut">
              <a:rPr lang="en-GB" smtClean="0"/>
              <a:t>19/12/2024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2FEFD-679F-E6EB-15D6-8F7C878F8C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F26E3-6521-0477-C7B5-D423E0EAD5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C90E57-4E94-492B-A6A9-FFC6A43E0885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57E6AC-D4F7-093D-DBCD-219ACE41756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3745"/>
            <a:ext cx="121920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99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D2EBA-B4A2-9E1B-A3D9-A24B3F105E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755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kern="0" dirty="0">
                <a:solidFill>
                  <a:srgbClr val="365F91"/>
                </a:solidFill>
                <a:latin typeface="Segoe UI" panose="020B05020402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'Not Racist' vs.</a:t>
            </a:r>
            <a:br>
              <a:rPr lang="en-US" b="1" kern="0" dirty="0">
                <a:solidFill>
                  <a:srgbClr val="365F91"/>
                </a:solidFill>
                <a:latin typeface="Segoe UI" panose="020B05020402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sz="6000" b="1" kern="0" dirty="0">
                <a:solidFill>
                  <a:srgbClr val="365F91"/>
                </a:solidFill>
                <a:effectLst/>
                <a:latin typeface="Segoe UI" panose="020B05020402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Antiracist</a:t>
            </a:r>
            <a:br>
              <a:rPr lang="en-US" sz="6000" b="1" kern="0" dirty="0">
                <a:solidFill>
                  <a:srgbClr val="365F91"/>
                </a:solidFill>
                <a:effectLst/>
                <a:latin typeface="Segoe UI" panose="020B05020402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477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9D2DEA-AD5C-212C-E176-143DA7AFE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br>
              <a:rPr lang="en-US" sz="4000" b="1" dirty="0">
                <a:solidFill>
                  <a:srgbClr val="FFFFFF"/>
                </a:solidFill>
                <a:effectLst/>
                <a:latin typeface="Segoe UI" panose="020B05020402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FFFFFF"/>
                </a:solidFill>
                <a:effectLst/>
                <a:latin typeface="Segoe UI" panose="020B05020402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'Not Racist'</a:t>
            </a:r>
            <a:br>
              <a:rPr lang="en-GB" sz="40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GB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278B0-3C09-BBD9-79B7-8134C398E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756474" cy="5546047"/>
          </a:xfrm>
        </p:spPr>
        <p:txBody>
          <a:bodyPr anchor="ctr">
            <a:normAutofit/>
          </a:bodyPr>
          <a:lstStyle/>
          <a:p>
            <a:pPr marL="449263" indent="-449263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🙈  Colorblindness: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Saying things such as 'I don't see color' or 'I don't care whether you are Black, white, or purple'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9263" indent="-449263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🗺  Proximity: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Making comments like, 'My husband/ kids/ uncle/ brother/ friend/ roommate is Black, so I can't be racist!'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9263" indent="-449263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🙉  Avoidance: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Avoiding conversations about race and racism, and asserting that talking about racism perpetuates it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9263" indent="-449263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🔇  Silence: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Staying silent when others make racist comments or jokes, noting that it's ok as long as you are not the one saying it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800"/>
              </a:spcBef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07F7D6B-80C4-7135-EF63-E5C1DD96A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826" y="6325550"/>
            <a:ext cx="8154174" cy="54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99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9AE108-333A-091B-DB92-1AE763DD0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br>
              <a:rPr lang="en-US" sz="4000" b="1">
                <a:solidFill>
                  <a:srgbClr val="FFFFFF"/>
                </a:solidFill>
                <a:effectLst/>
                <a:latin typeface="Segoe UI" panose="020B05020402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en-US" sz="4000" b="1">
                <a:solidFill>
                  <a:srgbClr val="FFFFFF"/>
                </a:solidFill>
                <a:effectLst/>
                <a:latin typeface="Segoe UI" panose="020B0502040204020203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Antiracist</a:t>
            </a:r>
            <a:br>
              <a:rPr lang="en-GB" sz="4000"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3A6F8-7138-34D8-D895-993A96F2A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799203" cy="5546047"/>
          </a:xfrm>
        </p:spPr>
        <p:txBody>
          <a:bodyPr anchor="ctr">
            <a:normAutofit/>
          </a:bodyPr>
          <a:lstStyle/>
          <a:p>
            <a:pPr marL="449263" indent="-449263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👁 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Awareness: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Being aware of your own biases, privileges, and how you benefit from white supremacy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9263" indent="-449263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👂  Listening: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Leaning in and listening without centering your own experiences and whiteness; owning your mistakes and not getting defensive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9263" indent="-449263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📚  Education: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Educating yourself on race, racism, and white supremacy; paying Black educators (not expecting free education)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9263" indent="-449263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🔊  Activism: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Speaking out in your personal life, professional life, and social media, and calling people out/in as needed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0B639BE-01C0-8950-31BA-0FE9D5A58C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826" y="6325550"/>
            <a:ext cx="8154174" cy="54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48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204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Segoe UI</vt:lpstr>
      <vt:lpstr>Office Theme</vt:lpstr>
      <vt:lpstr>'Not Racist' vs. Antiracist </vt:lpstr>
      <vt:lpstr> 'Not Racist' </vt:lpstr>
      <vt:lpstr> Antiracist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Alyson Malach</dc:creator>
  <cp:lastModifiedBy>Joel Malach</cp:lastModifiedBy>
  <cp:revision>3</cp:revision>
  <dcterms:created xsi:type="dcterms:W3CDTF">2024-12-18T15:29:18Z</dcterms:created>
  <dcterms:modified xsi:type="dcterms:W3CDTF">2024-12-19T15:00:16Z</dcterms:modified>
</cp:coreProperties>
</file>